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8" r:id="rId7"/>
    <p:sldId id="269" r:id="rId8"/>
    <p:sldId id="270" r:id="rId9"/>
    <p:sldId id="285" r:id="rId10"/>
    <p:sldId id="265" r:id="rId11"/>
    <p:sldId id="260" r:id="rId12"/>
    <p:sldId id="272" r:id="rId13"/>
    <p:sldId id="273" r:id="rId14"/>
    <p:sldId id="274" r:id="rId15"/>
    <p:sldId id="286" r:id="rId16"/>
    <p:sldId id="275" r:id="rId17"/>
    <p:sldId id="266" r:id="rId18"/>
    <p:sldId id="261" r:id="rId19"/>
    <p:sldId id="278" r:id="rId20"/>
    <p:sldId id="279" r:id="rId21"/>
    <p:sldId id="277" r:id="rId22"/>
    <p:sldId id="267" r:id="rId23"/>
    <p:sldId id="262" r:id="rId24"/>
    <p:sldId id="280" r:id="rId25"/>
    <p:sldId id="281" r:id="rId26"/>
    <p:sldId id="282" r:id="rId27"/>
    <p:sldId id="283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jpeg"/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1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tags/tag2.xml><?xml version="1.0" encoding="utf-8"?>
<p:tagLst xmlns:p="http://schemas.openxmlformats.org/presentationml/2006/main">
  <p:tag name="commondata" val="eyJoZGlkIjoiMjNmNzBlYTExMmQ4ZmE3YjcyMjAyNjg5YzQ2MmFlZTkifQ=="/>
</p:tagLst>
</file>